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  <p:sndAc>
      <p:stSnd>
        <p:snd r:embed="rId13" name="arrow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JAHANGIR\jahangir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JAHANGIR\jahangir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JAHANGIR\jahangir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JAHANGIR\jahangir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JAHANGIR\jahangir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JAHANGIR\jahangir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667375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rrow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2006-08-16T00:00:00Z</dcterms:created>
  <dcterms:modified xsi:type="dcterms:W3CDTF">2019-05-14T09:24:04Z</dcterms:modified>
</cp:coreProperties>
</file>